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9" r:id="rId2"/>
    <p:sldId id="279" r:id="rId3"/>
    <p:sldId id="278" r:id="rId4"/>
    <p:sldId id="267" r:id="rId5"/>
    <p:sldId id="266" r:id="rId6"/>
    <p:sldId id="262" r:id="rId7"/>
    <p:sldId id="271" r:id="rId8"/>
    <p:sldId id="264" r:id="rId9"/>
    <p:sldId id="263" r:id="rId10"/>
    <p:sldId id="280" r:id="rId11"/>
    <p:sldId id="265" r:id="rId12"/>
    <p:sldId id="298" r:id="rId13"/>
    <p:sldId id="268" r:id="rId14"/>
    <p:sldId id="269" r:id="rId15"/>
    <p:sldId id="270" r:id="rId16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41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FF6600"/>
    <a:srgbClr val="28AC04"/>
    <a:srgbClr val="FF3300"/>
    <a:srgbClr val="FFFF00"/>
    <a:srgbClr val="CC0099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8"/>
    <p:restoredTop sz="94660"/>
  </p:normalViewPr>
  <p:slideViewPr>
    <p:cSldViewPr showGuides="1">
      <p:cViewPr>
        <p:scale>
          <a:sx n="53" d="100"/>
          <a:sy n="53" d="100"/>
        </p:scale>
        <p:origin x="-990" y="-330"/>
      </p:cViewPr>
      <p:guideLst>
        <p:guide orient="horz" pos="2141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tags" Target="tags/tag1.xml" /><Relationship Id="rId18" Type="http://schemas.openxmlformats.org/officeDocument/2006/relationships/presProps" Target="presProps.xml" /><Relationship Id="rId19" Type="http://schemas.openxmlformats.org/officeDocument/2006/relationships/viewProps" Target="viewProps.xml" /><Relationship Id="rId2" Type="http://schemas.openxmlformats.org/officeDocument/2006/relationships/slide" Target="slides/slide1.xml" /><Relationship Id="rId20" Type="http://schemas.openxmlformats.org/officeDocument/2006/relationships/theme" Target="theme/theme1.xml" /><Relationship Id="rId21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audio" Target="../media/laser1.wav" /><Relationship Id="rId2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audio" Target="../media/laser1.wav" /><Relationship Id="rId2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audio" Target="../media/laser1.wav" /><Relationship Id="rId2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audio" Target="../media/laser1.wav" /><Relationship Id="rId2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audio" Target="../media/laser1.wav" /><Relationship Id="rId2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fontAlgn="base"/>
            <a:r>
              <a:rPr lang="ru-RU" strike="noStrike" noProof="1" smtClean="0"/>
              <a:t>Образец подзаголовка</a:t>
            </a:r>
            <a:endParaRPr lang="ru-RU" strike="noStrike" noProof="1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1" name="laser.wav"/>
      </p:stSnd>
    </p:sndAc>
  </p:transition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/>
            <a:r>
              <a:rPr lang="ru-RU" strike="noStrike" noProof="1" smtClean="0"/>
              <a:t>Образец текста</a:t>
            </a:r>
            <a:endParaRPr lang="ru-RU" strike="noStrike" noProof="1" smtClean="0"/>
          </a:p>
          <a:p>
            <a:pPr lvl="1" fontAlgn="base"/>
            <a:r>
              <a:rPr lang="ru-RU" strike="noStrike" noProof="1" smtClean="0"/>
              <a:t>Второй уровень</a:t>
            </a:r>
            <a:endParaRPr lang="ru-RU" strike="noStrike" noProof="1" smtClean="0"/>
          </a:p>
          <a:p>
            <a:pPr lvl="2" fontAlgn="base"/>
            <a:r>
              <a:rPr lang="ru-RU" strike="noStrike" noProof="1" smtClean="0"/>
              <a:t>Третий уровень</a:t>
            </a:r>
            <a:endParaRPr lang="ru-RU" strike="noStrike" noProof="1" smtClean="0"/>
          </a:p>
          <a:p>
            <a:pPr lvl="3" fontAlgn="base"/>
            <a:r>
              <a:rPr lang="ru-RU" strike="noStrike" noProof="1" smtClean="0"/>
              <a:t>Четвертый уровень</a:t>
            </a:r>
            <a:endParaRPr lang="ru-RU" strike="noStrike" noProof="1" smtClean="0"/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1" name="laser.wav"/>
      </p:stSnd>
    </p:sndAc>
  </p:transition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ru-RU" strike="noStrike" noProof="1" smtClean="0"/>
              <a:t>Образец текста</a:t>
            </a:r>
            <a:endParaRPr lang="ru-RU" strike="noStrike" noProof="1" smtClean="0"/>
          </a:p>
          <a:p>
            <a:pPr lvl="1" fontAlgn="base"/>
            <a:r>
              <a:rPr lang="ru-RU" strike="noStrike" noProof="1" smtClean="0"/>
              <a:t>Второй уровень</a:t>
            </a:r>
            <a:endParaRPr lang="ru-RU" strike="noStrike" noProof="1" smtClean="0"/>
          </a:p>
          <a:p>
            <a:pPr lvl="2" fontAlgn="base"/>
            <a:r>
              <a:rPr lang="ru-RU" strike="noStrike" noProof="1" smtClean="0"/>
              <a:t>Третий уровень</a:t>
            </a:r>
            <a:endParaRPr lang="ru-RU" strike="noStrike" noProof="1" smtClean="0"/>
          </a:p>
          <a:p>
            <a:pPr lvl="3" fontAlgn="base"/>
            <a:r>
              <a:rPr lang="ru-RU" strike="noStrike" noProof="1" smtClean="0"/>
              <a:t>Четвертый уровень</a:t>
            </a:r>
            <a:endParaRPr lang="ru-RU" strike="noStrike" noProof="1" smtClean="0"/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 fontAlgn="base"/>
            <a:r>
              <a:rPr lang="ru-RU" strike="noStrike" noProof="1" smtClean="0"/>
              <a:t>Образец текста</a:t>
            </a:r>
            <a:endParaRPr lang="ru-RU" strike="noStrike" noProof="1" smtClean="0"/>
          </a:p>
          <a:p>
            <a:pPr lvl="1" fontAlgn="base"/>
            <a:r>
              <a:rPr lang="ru-RU" strike="noStrike" noProof="1" smtClean="0"/>
              <a:t>Второй уровень</a:t>
            </a:r>
            <a:endParaRPr lang="ru-RU" strike="noStrike" noProof="1" smtClean="0"/>
          </a:p>
          <a:p>
            <a:pPr lvl="2" fontAlgn="base"/>
            <a:r>
              <a:rPr lang="ru-RU" strike="noStrike" noProof="1" smtClean="0"/>
              <a:t>Третий уровень</a:t>
            </a:r>
            <a:endParaRPr lang="ru-RU" strike="noStrike" noProof="1" smtClean="0"/>
          </a:p>
          <a:p>
            <a:pPr lvl="3" fontAlgn="base"/>
            <a:r>
              <a:rPr lang="ru-RU" strike="noStrike" noProof="1" smtClean="0"/>
              <a:t>Четвертый уровень</a:t>
            </a:r>
            <a:endParaRPr lang="ru-RU" strike="noStrike" noProof="1" smtClean="0"/>
          </a:p>
          <a:p>
            <a:pPr lvl="4" fontAlgn="base"/>
            <a:r>
              <a:rPr lang="ru-RU" strike="noStrike" noProof="1" smtClean="0"/>
              <a:t>Пятый уровень</a:t>
            </a:r>
            <a:endParaRPr lang="ru-RU" strike="noStrike" noProof="1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1" name="laser.wav"/>
      </p:stSnd>
    </p:sndAc>
  </p:transition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ru-RU" strike="noStrike" noProof="1" smtClean="0"/>
              <a:t>Образец заголовка</a:t>
            </a:r>
            <a:endParaRPr lang="ru-RU" strike="noStrike" noProof="1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1" name="laser.wav"/>
      </p:stSnd>
    </p:sndAc>
  </p:transition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1" name="laser.wav"/>
      </p:stSnd>
    </p:sndAc>
  </p:transition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audio" Target="../media/laser1.wav" /><Relationship Id="rId7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ru-RU" altLang="ru-RU"/>
              <a:t>Образец заголовка</a:t>
            </a:r>
            <a:endParaRPr lang="ru-RU" altLang="ru-RU"/>
          </a:p>
        </p:txBody>
      </p:sp>
      <p:sp>
        <p:nvSpPr>
          <p:cNvPr id="1027" name="Текст 2"/>
          <p:cNvSpPr>
            <a:spLocks noGrp="1"/>
          </p:cNvSpPr>
          <p:nvPr>
            <p:ph type="body" idx="5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 anchor="t" anchorCtr="0"/>
          <a:lstStyle/>
          <a:p>
            <a:pPr lvl="0"/>
            <a:r>
              <a:rPr lang="ru-RU" altLang="ru-RU"/>
              <a:t>Образец текста</a:t>
            </a:r>
            <a:endParaRPr lang="ru-RU" altLang="ru-RU"/>
          </a:p>
          <a:p>
            <a:pPr lvl="1"/>
            <a:r>
              <a:rPr lang="ru-RU" altLang="ru-RU"/>
              <a:t>Второй уровень</a:t>
            </a:r>
            <a:endParaRPr lang="ru-RU" altLang="ru-RU"/>
          </a:p>
          <a:p>
            <a:pPr lvl="2"/>
            <a:r>
              <a:rPr lang="ru-RU" altLang="ru-RU"/>
              <a:t>Третий уровень</a:t>
            </a:r>
            <a:endParaRPr lang="ru-RU" altLang="ru-RU"/>
          </a:p>
          <a:p>
            <a:pPr lvl="3"/>
            <a:r>
              <a:rPr lang="ru-RU" altLang="ru-RU"/>
              <a:t>Четвертый уровень</a:t>
            </a:r>
            <a:endParaRPr lang="ru-RU" altLang="ru-RU"/>
          </a:p>
          <a:p>
            <a:pPr lvl="4"/>
            <a:r>
              <a:rPr lang="ru-RU" altLang="ru-RU"/>
              <a:t>Пятый уровень</a:t>
            </a:r>
            <a:endParaRPr lang="ru-RU" alt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F97B4FB0-10E7-4959-BF70-7534BF4E81A9}" type="datetimeFigureOut">
              <a:rPr kumimoji="0" lang="ru-RU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/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 lvl="0" eaLnBrk="1" fontAlgn="base" hangingPunct="1">
              <a:buNone/>
            </a:pPr>
            <a:fld id="{9A0DB2DC-4C9A-4742-B13C-FB6460FD3503}" type="slidenum">
              <a:rPr lang="ru-RU" strike="noStrike" noProof="1">
                <a:latin typeface="Calibri" panose="020f0502020204030204" pitchFamily="34" charset="0"/>
                <a:ea typeface="+mn-ea"/>
                <a:cs typeface="+mn-cs"/>
              </a:rPr>
              <a:t/>
            </a:fld>
            <a:endParaRPr lang="ru-RU" strike="noStrike" noProof="1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ransition spd="slow">
    <p:diamond/>
    <p:sndAc>
      <p:stSnd>
        <p:snd r:embed="rId6" name="laser.wav"/>
      </p:stSnd>
    </p:sndAc>
  </p:transition>
  <p:timing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audio" Target="NULL" /><Relationship Id="rId4" Type="http://schemas.microsoft.com/office/2007/relationships/media" Target="file:///J:\03%20&#1079;&#1077;&#1083;&#1077;&#1085;&#1099;&#1081;%20&#1078;&#1077;&#1083;&#1090;&#1099;&#1081;%20&#1082;&#1088;&#1072;&#1089;&#1085;&#1099;&#1081;.wma" TargetMode="External" /><Relationship Id="rId5" Type="http://schemas.openxmlformats.org/officeDocument/2006/relationships/image" Target="../media/image2.jpeg" /><Relationship Id="rId6" Type="http://schemas.openxmlformats.org/officeDocument/2006/relationships/audio" Target="../media/laser1.wav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.png" /><Relationship Id="rId3" Type="http://schemas.openxmlformats.org/officeDocument/2006/relationships/audio" Target="../media/audio22.wav" /><Relationship Id="rId4" Type="http://schemas.microsoft.com/office/2007/relationships/media" Target="../media/audio22.wav" TargetMode="Internal" /><Relationship Id="rId5" Type="http://schemas.openxmlformats.org/officeDocument/2006/relationships/image" Target="../media/image3.jpeg" /><Relationship Id="rId6" Type="http://schemas.openxmlformats.org/officeDocument/2006/relationships/image" Target="../media/image4.jpeg" /><Relationship Id="rId7" Type="http://schemas.openxmlformats.org/officeDocument/2006/relationships/image" Target="../media/image5.jpeg" /><Relationship Id="rId8" Type="http://schemas.openxmlformats.org/officeDocument/2006/relationships/image" Target="../media/image6.jpeg" /><Relationship Id="rId9" Type="http://schemas.openxmlformats.org/officeDocument/2006/relationships/audio" Target="../media/laser1.wav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7.jpeg" /><Relationship Id="rId3" Type="http://schemas.openxmlformats.org/officeDocument/2006/relationships/image" Target="../media/image8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9.jpeg" /><Relationship Id="rId3" Type="http://schemas.openxmlformats.org/officeDocument/2006/relationships/image" Target="../media/image10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1.jpeg" /><Relationship Id="rId3" Type="http://schemas.openxmlformats.org/officeDocument/2006/relationships/image" Target="../media/image12.jpeg" /><Relationship Id="rId4" Type="http://schemas.openxmlformats.org/officeDocument/2006/relationships/image" Target="../media/image13.jpeg" /><Relationship Id="rId5" Type="http://schemas.openxmlformats.org/officeDocument/2006/relationships/image" Target="../media/image6.jpeg" /><Relationship Id="rId6" Type="http://schemas.openxmlformats.org/officeDocument/2006/relationships/audio" Target="../media/laser1.wav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4.jpeg" /><Relationship Id="rId3" Type="http://schemas.openxmlformats.org/officeDocument/2006/relationships/image" Target="../media/image15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16.jpeg" /><Relationship Id="rId3" Type="http://schemas.openxmlformats.org/officeDocument/2006/relationships/image" Target="../media/image17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2" Type="http://schemas.openxmlformats.org/officeDocument/2006/relationships/image" Target="../media/image18.jpeg" /><Relationship Id="rId3" Type="http://schemas.openxmlformats.org/officeDocument/2006/relationships/image" Target="../media/image19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0.jpeg" /><Relationship Id="rId3" Type="http://schemas.openxmlformats.org/officeDocument/2006/relationships/image" Target="../media/image21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image" Target="../media/image22.jpeg" /><Relationship Id="rId3" Type="http://schemas.openxmlformats.org/officeDocument/2006/relationships/image" Target="../media/image23.jpeg" /><Relationship Id="rId4" Type="http://schemas.openxmlformats.org/officeDocument/2006/relationships/image" Target="../media/image24.jpeg" /><Relationship Id="rId5" Type="http://schemas.openxmlformats.org/officeDocument/2006/relationships/image" Target="../media/image6.jpeg" /><Relationship Id="rId6" Type="http://schemas.openxmlformats.org/officeDocument/2006/relationships/audio" Target="../media/laser1.wav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5.jpeg" /><Relationship Id="rId3" Type="http://schemas.openxmlformats.org/officeDocument/2006/relationships/image" Target="../media/image26.jpeg" /><Relationship Id="rId4" Type="http://schemas.openxmlformats.org/officeDocument/2006/relationships/image" Target="../media/image6.jpeg" /><Relationship Id="rId5" Type="http://schemas.openxmlformats.org/officeDocument/2006/relationships/audio" Target="../media/laser1.wav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7.jpeg" /><Relationship Id="rId3" Type="http://schemas.openxmlformats.org/officeDocument/2006/relationships/image" Target="../media/image28.jpeg" /><Relationship Id="rId4" Type="http://schemas.openxmlformats.org/officeDocument/2006/relationships/image" Target="../media/image29.jpeg" /><Relationship Id="rId5" Type="http://schemas.openxmlformats.org/officeDocument/2006/relationships/image" Target="../media/image6.jpeg" /><Relationship Id="rId6" Type="http://schemas.openxmlformats.org/officeDocument/2006/relationships/audio" Target="../media/laser1.wav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0.jpeg" /><Relationship Id="rId3" Type="http://schemas.openxmlformats.org/officeDocument/2006/relationships/image" Target="../media/image6.jpeg" /><Relationship Id="rId4" Type="http://schemas.openxmlformats.org/officeDocument/2006/relationships/audio" Target="../media/laser1.wav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31.jpe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6.jpeg" /><Relationship Id="rId6" Type="http://schemas.openxmlformats.org/officeDocument/2006/relationships/audio" Target="../media/laser1.wav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34.jpeg" /><Relationship Id="rId3" Type="http://schemas.openxmlformats.org/officeDocument/2006/relationships/image" Target="../media/image35.jpeg" /><Relationship Id="rId4" Type="http://schemas.openxmlformats.org/officeDocument/2006/relationships/image" Target="../media/image36.jpeg" /><Relationship Id="rId5" Type="http://schemas.openxmlformats.org/officeDocument/2006/relationships/image" Target="../media/image6.jpeg" /><Relationship Id="rId6" Type="http://schemas.openxmlformats.org/officeDocument/2006/relationships/audio" Target="../media/laser1.wav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4152265" y="1917065"/>
            <a:ext cx="4534535" cy="2323465"/>
          </a:xfrm>
        </p:spPr>
        <p:txBody>
          <a:bodyPr vert="horz" wrap="square" lIns="91440" tIns="45720" rIns="91440" bIns="45720" anchor="ctr" anchorCtr="0">
            <a:scene3d>
              <a:camera prst="orthographicFront"/>
              <a:lightRig rig="threePt" dir="t"/>
            </a:scene3d>
          </a:bodyPr>
          <a:lstStyle/>
          <a:p>
            <a:pPr algn="ctr" eaLnBrk="1" hangingPunct="1">
              <a:buClrTx/>
              <a:buSzTx/>
              <a:buFontTx/>
            </a:pPr>
            <a:r>
              <a:rPr lang="ru-RU" altLang="ru-RU" sz="48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 </a:t>
            </a:r>
            <a:r>
              <a:rPr lang="ru-RU" sz="3200" b="1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Arial" panose="020b0604020202020204" pitchFamily="34" charset="0"/>
                <a:sym typeface="+mn-ea"/>
              </a:rPr>
              <a:t>Фото - отчет по проекту «Маленький пешеход - большой путь»</a:t>
            </a:r>
            <a:br>
              <a:rPr kumimoji="0" lang="ru-RU" sz="3200" b="1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anose="030f0702030302020204" pitchFamily="66" charset="0"/>
                <a:ea typeface="+mn-ea"/>
                <a:cs typeface="Arial" panose="020b0604020202020204" pitchFamily="34" charset="0"/>
              </a:rPr>
            </a:br>
            <a:endParaRPr kumimoji="0" lang="ru-RU" altLang="ru-RU" sz="3200" b="1" kern="1200" cap="none" spc="0" normalizeH="0" baseline="0" noProof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842770" y="549275"/>
            <a:ext cx="6250940" cy="1002030"/>
          </a:xfrm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18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МУНИЦИПАЛЬНОЕ БЮДЖЕТНОЕ ДОШКОЛЬНОЕ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ОБРАЗОВАТЕЛЬНОЕ УЧРЕЖДЕНИЕ </a:t>
            </a:r>
            <a:endParaRPr kumimoji="0" lang="ru-RU" sz="1800" b="1" i="0" u="none" strike="noStrike" kern="1200" cap="none" spc="0" normalizeH="0" baseline="0" noProof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1800" b="1" i="0" u="none" strike="noStrike" kern="1200" cap="none" spc="0" normalizeH="0" baseline="0" noProof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ДЕТСКИЙ </a:t>
            </a: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САД № 9</a:t>
            </a:r>
            <a:endParaRPr kumimoji="0" lang="ru-RU" sz="1800" b="1" i="0" u="none" strike="noStrike" kern="1200" cap="none" spc="0" normalizeH="0" baseline="0" noProof="0">
              <a:ln>
                <a:noFill/>
              </a:ln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ru-RU" sz="1800" b="1" i="0" u="none" strike="noStrike" kern="1200" cap="none" spc="0" normalizeH="0" baseline="0" noProof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комбинированного вида г.Орел</a:t>
            </a:r>
            <a:endParaRPr kumimoji="0" lang="ru-RU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43438" y="3689350"/>
            <a:ext cx="3960813" cy="460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R="0" algn="r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2400" b="1" kern="1200" cap="none" spc="0" normalizeH="0" baseline="0" noProof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39565" y="1844675"/>
            <a:ext cx="4384040" cy="1851025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R="0" algn="ctr" defTabSz="914400" fontAlgn="auto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3200" b="1" kern="1200" cap="none" spc="0" normalizeH="0" baseline="0" noProof="0">
              <a:ln w="10541" cmpd="sng">
                <a:solidFill>
                  <a:srgbClr val="FDA023">
                    <a:shade val="88000"/>
                    <a:satMod val="110000"/>
                  </a:srgbClr>
                </a:solidFill>
                <a:prstDash val="solid"/>
              </a:ln>
              <a:solidFill>
                <a:srgbClr val="FF0000"/>
              </a:solidFill>
              <a:latin typeface="Comic Sans MS" panose="030f0702030302020204" pitchFamily="66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03 зеленый желтый красный.wma">
            <a:hlinkClick action="ppaction://media"/>
          </p:cNvPr>
          <p:cNvPicPr>
            <a:picLocks noRot="1"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link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4033838" y="5732463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8582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2000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4E694009.wav">
            <a:hlinkClick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media xmlns:d2p1="http://schemas.openxmlformats.org/officeDocument/2006/relationships" xmlns="http://schemas.microsoft.com/office/powerpoint/2010/main" d2p1:embed="rId4"/>
              </p:ext>
            </p:extLst>
          </p:nvPr>
        </p:nvPicPr>
        <p:blipFill>
          <a:blip r:embed="rId2"/>
          <a:stretch>
            <a:fillRect/>
          </a:stretch>
        </p:blipFill>
        <p:spPr>
          <a:xfrm>
            <a:off x="3894138" y="5278438"/>
            <a:ext cx="609600" cy="609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19" name="Изображение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605" y="1504950"/>
            <a:ext cx="3782695" cy="23704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220" name="Изображение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695" y="3933190"/>
            <a:ext cx="3824605" cy="257746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Текстовое поле 2"/>
          <p:cNvSpPr txBox="1"/>
          <p:nvPr/>
        </p:nvSpPr>
        <p:spPr>
          <a:xfrm>
            <a:off x="2707640" y="986790"/>
            <a:ext cx="4927600" cy="4603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</a:bodyPr>
          <a:lstStyle/>
          <a:p>
            <a:r>
              <a:rPr lang="ru-RU" altLang="en-US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Увлекательные занятия по ПДД</a:t>
            </a:r>
            <a:endParaRPr lang="ru-RU" altLang="en-US" sz="2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/>
              <a:cs typeface="Times New Roman"/>
            </a:endParaRPr>
          </a:p>
        </p:txBody>
      </p:sp>
      <p:pic>
        <p:nvPicPr>
          <p:cNvPr id="11271" name="Изображение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2090" y="1522730"/>
            <a:ext cx="3538220" cy="49688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9" name="laser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5122" name="Изображение 2"/>
          <p:cNvPicPr>
            <a:picLocks noChangeAspect="1"/>
          </p:cNvPicPr>
          <p:nvPr/>
        </p:nvPicPr>
        <p:blipFill>
          <a:blip r:embed="rId2"/>
          <a:srcRect l="2361" t="3322" r="46848" b="48938"/>
          <a:stretch>
            <a:fillRect/>
          </a:stretch>
        </p:blipFill>
        <p:spPr>
          <a:xfrm>
            <a:off x="2267585" y="404495"/>
            <a:ext cx="4358005" cy="30416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3" name="Изображение 6"/>
          <p:cNvPicPr>
            <a:picLocks noChangeAspect="1"/>
          </p:cNvPicPr>
          <p:nvPr/>
        </p:nvPicPr>
        <p:blipFill>
          <a:blip r:embed="rId3"/>
          <a:srcRect l="50403" t="45784" r="389" b="5231"/>
          <a:stretch>
            <a:fillRect/>
          </a:stretch>
        </p:blipFill>
        <p:spPr>
          <a:xfrm>
            <a:off x="2267585" y="3500755"/>
            <a:ext cx="4358005" cy="299148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Текстовое поле 1"/>
          <p:cNvSpPr txBox="1"/>
          <p:nvPr/>
        </p:nvSpPr>
        <p:spPr>
          <a:xfrm>
            <a:off x="2431415" y="797560"/>
            <a:ext cx="6104255" cy="140779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endParaRPr lang="ru-RU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/>
              <a:cs typeface="Times New Roman"/>
            </a:endParaRPr>
          </a:p>
          <a:p>
            <a:endParaRPr lang="ru-RU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  <a:p>
            <a:endParaRPr lang="ru-RU" altLang="en-US" sz="2400">
              <a:latin typeface="Times New Roman"/>
              <a:cs typeface="Times New Roman"/>
            </a:endParaRPr>
          </a:p>
          <a:p>
            <a:endParaRPr lang="ru-RU" altLang="en-US"/>
          </a:p>
          <a:p>
            <a:endParaRPr lang="ru-RU" altLang="en-US"/>
          </a:p>
        </p:txBody>
      </p:sp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12291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0480" y="1506855"/>
            <a:ext cx="3742690" cy="49923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292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98" y="2204720"/>
            <a:ext cx="4787900" cy="2692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3" name="Прямоугольник 2"/>
          <p:cNvSpPr/>
          <p:nvPr/>
        </p:nvSpPr>
        <p:spPr>
          <a:xfrm>
            <a:off x="539552" y="278092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1800" b="1" i="0" u="none" strike="noStrike" kern="1200" cap="none" spc="0" normalizeH="0" baseline="0" noProof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.</a:t>
            </a:r>
            <a:endParaRPr kumimoji="0" lang="ru-RU" sz="1800" b="1" i="0" u="none" strike="noStrike" kern="1200" cap="none" spc="0" normalizeH="0" baseline="0" noProof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267" name="TextBox 4"/>
          <p:cNvSpPr txBox="1"/>
          <p:nvPr/>
        </p:nvSpPr>
        <p:spPr>
          <a:xfrm>
            <a:off x="539750" y="549275"/>
            <a:ext cx="7920038" cy="522288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buFontTx/>
            </a:pPr>
            <a:r>
              <a:rPr lang="ru-RU" altLang="ru-RU" sz="2800" b="1">
                <a:latin typeface="Comic Sans MS" panose="030f0702030302020204" pitchFamily="66" charset="0"/>
              </a:rPr>
              <a:t>    </a:t>
            </a:r>
            <a:endParaRPr lang="ru-RU" altLang="ru-RU" sz="2800" b="1">
              <a:solidFill>
                <a:srgbClr val="FFC000"/>
              </a:solidFill>
              <a:latin typeface="Comic Sans MS" panose="030f0702030302020204" pitchFamily="66" charset="0"/>
              <a:ea typeface="Arial" panose="020b0604020202020204" pitchFamily="34" charset="0"/>
            </a:endParaRPr>
          </a:p>
        </p:txBody>
      </p:sp>
      <p:pic>
        <p:nvPicPr>
          <p:cNvPr id="11268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520" y="404495"/>
            <a:ext cx="4017645" cy="30137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69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2800" y="404495"/>
            <a:ext cx="4019550" cy="30143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270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4915" y="3644900"/>
            <a:ext cx="3959860" cy="282448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0" name="Заголовок 3"/>
          <p:cNvSpPr>
            <a:spLocks noGrp="1"/>
          </p:cNvSpPr>
          <p:nvPr>
            <p:ph type="title"/>
          </p:nvPr>
        </p:nvSpPr>
        <p:spPr bwMode="auto">
          <a:xfrm>
            <a:off x="2051685" y="1058545"/>
            <a:ext cx="6417945" cy="1117600"/>
          </a:xfrm>
          <a:effectLst/>
          <a:scene3d>
            <a:camera prst="orthographicFront"/>
            <a:lightRig rig="balanced" dir="t"/>
          </a:scene3d>
          <a:sp3d prstMaterial="plastic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Тренировочные упражнения на напольном макете жестов регулировщика</a:t>
            </a:r>
            <a:br>
              <a:rPr kumimoji="0" lang="ru-RU" sz="2400" b="1" i="0" u="none" strike="noStrike" kern="1200" cap="none" spc="0" normalizeH="0" baseline="0" noProof="0" smtClean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</a:br>
            <a:br>
              <a:rPr kumimoji="0" lang="ru-RU" sz="2400" b="1" i="0" u="none" strike="noStrike" kern="1200" cap="none" spc="0" normalizeH="0" baseline="0" noProof="0">
                <a:ln w="10541" cmpd="sng">
                  <a:solidFill>
                    <a:srgbClr val="FDA023">
                      <a:shade val="88000"/>
                      <a:satMod val="110000"/>
                    </a:srgbClr>
                  </a:solidFill>
                  <a:prstDash val="solid"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</a:b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/>
              <a:ea typeface="+mj-ea"/>
              <a:cs typeface="Times New Roman"/>
            </a:endParaRPr>
          </a:p>
        </p:txBody>
      </p:sp>
      <p:cxnSp>
        <p:nvCxnSpPr>
          <p:cNvPr id="4" name="Прямая со стрелкой 3"/>
          <p:cNvCxnSpPr/>
          <p:nvPr/>
        </p:nvCxnSpPr>
        <p:spPr>
          <a:xfrm flipH="1" flipV="1">
            <a:off x="2706688" y="1482725"/>
            <a:ext cx="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00" name="Изображение 1" descr="IMG_20260226_2104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7900" y="2348865"/>
            <a:ext cx="3956685" cy="232664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1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05" y="2348865"/>
            <a:ext cx="4232275" cy="232346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146" name="TextBox 2"/>
          <p:cNvSpPr txBox="1"/>
          <p:nvPr/>
        </p:nvSpPr>
        <p:spPr>
          <a:xfrm>
            <a:off x="714375" y="1643063"/>
            <a:ext cx="7072313" cy="1200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buFontTx/>
            </a:pPr>
            <a:endParaRPr lang="ru-RU" altLang="ru-RU" b="1">
              <a:latin typeface="Calibri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itchFamily="34" charset="0"/>
              <a:ea typeface="Arial" panose="020b0604020202020204" pitchFamily="34" charset="0"/>
            </a:endParaRPr>
          </a:p>
        </p:txBody>
      </p:sp>
      <p:sp>
        <p:nvSpPr>
          <p:cNvPr id="6147" name="TextBox 1"/>
          <p:cNvSpPr txBox="1"/>
          <p:nvPr/>
        </p:nvSpPr>
        <p:spPr>
          <a:xfrm>
            <a:off x="3299460" y="981075"/>
            <a:ext cx="5376545" cy="141097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noAutofit/>
          </a:bodyPr>
          <a:lstStyle/>
          <a:p>
            <a:pPr>
              <a:buFontTx/>
            </a:pPr>
            <a: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Создание схемы маршрута</a:t>
            </a:r>
            <a:endParaRPr lang="ru-RU" altLang="ru-RU" sz="2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/>
              <a:cs typeface="Times New Roman"/>
            </a:endParaRPr>
          </a:p>
          <a:p>
            <a:pPr>
              <a:buFontTx/>
            </a:pPr>
            <a:endParaRPr lang="ru-RU" altLang="ru-RU" sz="4400" b="1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>
              <a:buFontTx/>
            </a:pPr>
            <a:br>
              <a:rPr lang="ru-RU" altLang="ru-RU" sz="3600" b="1">
                <a:solidFill>
                  <a:srgbClr val="000080"/>
                </a:solidFill>
                <a:latin typeface="Comic Sans MS" panose="030f0702030302020204" pitchFamily="66" charset="0"/>
              </a:rPr>
            </a:br>
            <a:r>
              <a:rPr lang="ru-RU" altLang="ru-RU" sz="4400" b="1">
                <a:solidFill>
                  <a:srgbClr val="000080"/>
                </a:solidFill>
                <a:latin typeface="Comic Sans MS" panose="030f0702030302020204" pitchFamily="66" charset="0"/>
              </a:rPr>
              <a:t> </a:t>
            </a:r>
            <a:br>
              <a:rPr lang="ru-RU" altLang="ru-RU" sz="4400" b="1">
                <a:solidFill>
                  <a:srgbClr val="000080"/>
                </a:solidFill>
                <a:latin typeface="Comic Sans MS" panose="030f0702030302020204" pitchFamily="66" charset="0"/>
              </a:rPr>
            </a:br>
            <a:r>
              <a:rPr lang="ru-RU" altLang="ru-RU" sz="4400" b="1">
                <a:solidFill>
                  <a:srgbClr val="000080"/>
                </a:solidFill>
                <a:latin typeface="Comic Sans MS" panose="030f0702030302020204" pitchFamily="66" charset="0"/>
              </a:rPr>
              <a:t>                  </a:t>
            </a:r>
            <a:endParaRPr lang="ru-RU" altLang="ru-RU" sz="4400"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pic>
        <p:nvPicPr>
          <p:cNvPr id="6148" name="Изображение 1" descr="image-25-08-26-08-02-1"/>
          <p:cNvPicPr>
            <a:picLocks noChangeAspect="1"/>
          </p:cNvPicPr>
          <p:nvPr/>
        </p:nvPicPr>
        <p:blipFill>
          <a:blip r:embed="rId2"/>
          <a:srcRect l="5318" t="3453" r="5991" b="4873"/>
          <a:stretch>
            <a:fillRect/>
          </a:stretch>
        </p:blipFill>
        <p:spPr>
          <a:xfrm>
            <a:off x="4691380" y="1988820"/>
            <a:ext cx="3900805" cy="28301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Изображение 2"/>
          <p:cNvPicPr>
            <a:picLocks noChangeAspect="1"/>
          </p:cNvPicPr>
          <p:nvPr/>
        </p:nvPicPr>
        <p:blipFill>
          <a:blip r:embed="rId3"/>
          <a:srcRect l="3542" t="44563" r="42299" b="1074"/>
          <a:stretch>
            <a:fillRect/>
          </a:stretch>
        </p:blipFill>
        <p:spPr>
          <a:xfrm>
            <a:off x="467360" y="1988820"/>
            <a:ext cx="3905885" cy="28390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0242" name="TextBox 2"/>
          <p:cNvSpPr txBox="1"/>
          <p:nvPr/>
        </p:nvSpPr>
        <p:spPr>
          <a:xfrm>
            <a:off x="684213" y="1412875"/>
            <a:ext cx="8286750" cy="830263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 algn="ctr">
              <a:buFontTx/>
            </a:pPr>
            <a:endParaRPr lang="ru-RU" altLang="ru-RU" sz="2400" b="1">
              <a:latin typeface="Calibri" pitchFamily="34" charset="0"/>
            </a:endParaRPr>
          </a:p>
          <a:p>
            <a:pPr algn="ctr">
              <a:buFontTx/>
            </a:pPr>
            <a:endParaRPr lang="ru-RU" altLang="ru-RU" sz="2400" b="1">
              <a:latin typeface="Calibri" pitchFamily="34" charset="0"/>
              <a:ea typeface="Arial" panose="020b0604020202020204" pitchFamily="34" charset="0"/>
            </a:endParaRPr>
          </a:p>
        </p:txBody>
      </p:sp>
      <p:pic>
        <p:nvPicPr>
          <p:cNvPr id="10243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45" y="1917065"/>
            <a:ext cx="4199255" cy="297751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244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" y="1917065"/>
            <a:ext cx="4023360" cy="296354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Текстовое поле 1"/>
          <p:cNvSpPr txBox="1"/>
          <p:nvPr/>
        </p:nvSpPr>
        <p:spPr>
          <a:xfrm>
            <a:off x="3016250" y="977900"/>
            <a:ext cx="47040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Игры по ПДД на прогулке</a:t>
            </a:r>
            <a:endParaRPr lang="ru-RU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Прямоугольник 5"/>
          <p:cNvSpPr/>
          <p:nvPr/>
        </p:nvSpPr>
        <p:spPr>
          <a:xfrm>
            <a:off x="2411413" y="476250"/>
            <a:ext cx="4572000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ru-RU" sz="1800" b="1" i="0" u="none" strike="noStrike" kern="1200" cap="none" spc="0" normalizeH="0" baseline="0" noProof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188845" y="244475"/>
            <a:ext cx="6626860" cy="254254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Участие в конкурсах.</a:t>
            </a:r>
            <a:endParaRPr kumimoji="0" lang="ru-RU" sz="2400" b="1" i="0" u="none" strike="noStrike" kern="1200" cap="none" spc="0" normalizeH="0" baseline="0" noProof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ru-RU" sz="2400" b="1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Times New Roman" panose="02020603050405020304" charset="0"/>
                <a:ea typeface="+mn-ea"/>
                <a:cs typeface="Times New Roman" panose="02020603050405020304" charset="0"/>
              </a:rPr>
              <a:t>Участие в региональном конкурсе видеороликов по профилактике дорожно  -транспортного травматизма «Знай и соблюдай»</a:t>
            </a:r>
            <a:r>
              <a:rPr kumimoji="0" lang="ru-RU" sz="2400" b="1" i="0" u="none" strike="noStrike" kern="1200" cap="none" spc="0" normalizeH="0" baseline="0" noProof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endParaRPr kumimoji="0" lang="ru-RU" sz="2400" b="1" i="0" u="none" strike="noStrike" kern="1200" cap="none" spc="0" normalizeH="0" baseline="0" noProof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8175" y="2204720"/>
            <a:ext cx="3091815" cy="4065270"/>
          </a:xfrm>
          <a:prstGeom prst="rect">
            <a:avLst/>
          </a:prstGeom>
        </p:spPr>
      </p:pic>
      <p:pic>
        <p:nvPicPr>
          <p:cNvPr id="3" name="Изображение 2" descr="image-08-09-26-08-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0075" y="2184400"/>
            <a:ext cx="3196590" cy="4301490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8194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3845" y="4053205"/>
            <a:ext cx="3448685" cy="24707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195" name="Изображение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095" y="3933190"/>
            <a:ext cx="3560445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Текстовое поле 1"/>
          <p:cNvSpPr txBox="1"/>
          <p:nvPr/>
        </p:nvSpPr>
        <p:spPr>
          <a:xfrm rot="10800000" flipV="1">
            <a:off x="2578100" y="1054735"/>
            <a:ext cx="4653915" cy="76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ru-RU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Участие городском смотре - конкурсе «Лучший отряд ЮПИД»</a:t>
            </a:r>
            <a:endParaRPr lang="ru-RU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3" name="Изображение 2" descr="image-08-09-26-08-47-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368040" y="1536065"/>
            <a:ext cx="2333625" cy="3382645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Box 2"/>
          <p:cNvSpPr txBox="1"/>
          <p:nvPr/>
        </p:nvSpPr>
        <p:spPr>
          <a:xfrm>
            <a:off x="714375" y="1643063"/>
            <a:ext cx="7072313" cy="1200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2267585" y="683895"/>
            <a:ext cx="6116320" cy="737870"/>
          </a:xfrm>
        </p:spPr>
        <p:txBody>
          <a:bodyPr vert="horz" wrap="square" lIns="91440" tIns="45720" rIns="91440" bIns="45720" anchor="ctr" anchorCtr="0"/>
          <a:lstStyle/>
          <a:p>
            <a:pPr algn="ctr">
              <a:buClrTx/>
              <a:buSzTx/>
              <a:buFontTx/>
            </a:pPr>
            <a:r>
              <a:rPr lang="ru-RU" altLang="ru-RU" sz="32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Участие в региональном чемпионате профессий, компетенция «Дорожное движение»</a:t>
            </a:r>
            <a:br>
              <a:rPr lang="ru-RU" altLang="ru-RU" sz="2400" b="1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ru-RU" altLang="ru-RU" sz="2800">
                <a:solidFill>
                  <a:srgbClr val="00B0F0"/>
                </a:solidFill>
                <a:latin typeface="Comic Sans MS" panose="030f0702030302020204" pitchFamily="66" charset="0"/>
              </a:rPr>
              <a:t>.</a:t>
            </a:r>
            <a:endParaRPr lang="ru-RU" altLang="ru-RU" sz="280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395" y="1643380"/>
            <a:ext cx="2962910" cy="4771390"/>
          </a:xfrm>
          <a:prstGeom prst="rect">
            <a:avLst/>
          </a:prstGeom>
        </p:spPr>
      </p:pic>
      <p:pic>
        <p:nvPicPr>
          <p:cNvPr id="2" name="Изображение 1" descr="image-08-09-26-08-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625" y="1643380"/>
            <a:ext cx="3361055" cy="4837430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5" name="laser.wav"/>
      </p:stSnd>
    </p:sndAc>
  </p:transition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3314" name="TextBox 2"/>
          <p:cNvSpPr txBox="1"/>
          <p:nvPr/>
        </p:nvSpPr>
        <p:spPr>
          <a:xfrm>
            <a:off x="714375" y="1643063"/>
            <a:ext cx="7072313" cy="1200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buFontTx/>
            </a:pPr>
            <a:endParaRPr lang="ru-RU" altLang="ru-RU" sz="1800" b="1">
              <a:latin typeface="Calibri" pitchFamily="34" charset="0"/>
            </a:endParaRPr>
          </a:p>
          <a:p>
            <a:pPr>
              <a:buFontTx/>
            </a:pPr>
            <a:endParaRPr lang="ru-RU" altLang="ru-RU" sz="1800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sz="1800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sz="1800" b="1">
              <a:latin typeface="Calibri" pitchFamily="34" charset="0"/>
              <a:ea typeface="Arial" panose="020b0604020202020204" pitchFamily="34" charset="0"/>
            </a:endParaRPr>
          </a:p>
        </p:txBody>
      </p:sp>
      <p:sp>
        <p:nvSpPr>
          <p:cNvPr id="13315" name="Заголовок 1"/>
          <p:cNvSpPr>
            <a:spLocks noGrp="1"/>
          </p:cNvSpPr>
          <p:nvPr>
            <p:ph type="ctrTitle"/>
          </p:nvPr>
        </p:nvSpPr>
        <p:spPr>
          <a:xfrm>
            <a:off x="2267585" y="683895"/>
            <a:ext cx="6116320" cy="737870"/>
          </a:xfrm>
        </p:spPr>
        <p:txBody>
          <a:bodyPr vert="horz" wrap="square" lIns="91440" tIns="45720" rIns="91440" bIns="45720" anchor="ctr" anchorCtr="0"/>
          <a:lstStyle/>
          <a:p>
            <a:pPr algn="ctr">
              <a:buClrTx/>
              <a:buSzTx/>
              <a:buFontTx/>
            </a:pPr>
            <a:r>
              <a:rPr lang="ru-RU" altLang="ru-RU" sz="320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Лепбуки родителей</a:t>
            </a:r>
            <a:b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по пдд</a:t>
            </a:r>
            <a:br>
              <a:rPr lang="ru-RU" altLang="ru-RU" sz="2400" b="1">
                <a:solidFill>
                  <a:srgbClr val="00B0F0"/>
                </a:solidFill>
                <a:latin typeface="Comic Sans MS" panose="030f0702030302020204" pitchFamily="66" charset="0"/>
              </a:rPr>
            </a:br>
            <a:r>
              <a:rPr lang="ru-RU" altLang="ru-RU" sz="2800">
                <a:solidFill>
                  <a:srgbClr val="00B0F0"/>
                </a:solidFill>
                <a:latin typeface="Comic Sans MS" panose="030f0702030302020204" pitchFamily="66" charset="0"/>
              </a:rPr>
              <a:t>.</a:t>
            </a:r>
            <a:endParaRPr lang="ru-RU" altLang="ru-RU" sz="280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rcRect r="1965" b="4914"/>
          <a:stretch>
            <a:fillRect/>
          </a:stretch>
        </p:blipFill>
        <p:spPr>
          <a:xfrm>
            <a:off x="1844675" y="1643380"/>
            <a:ext cx="5894705" cy="2040255"/>
          </a:xfrm>
          <a:prstGeom prst="rect">
            <a:avLst/>
          </a:prstGeom>
        </p:spPr>
      </p:pic>
      <p:pic>
        <p:nvPicPr>
          <p:cNvPr id="3" name="Изображение 2"/>
          <p:cNvPicPr>
            <a:picLocks noChangeAspect="1"/>
          </p:cNvPicPr>
          <p:nvPr/>
        </p:nvPicPr>
        <p:blipFill>
          <a:blip r:embed="rId3"/>
          <a:srcRect r="1952" b="6954"/>
          <a:stretch>
            <a:fillRect/>
          </a:stretch>
        </p:blipFill>
        <p:spPr>
          <a:xfrm>
            <a:off x="467360" y="3789045"/>
            <a:ext cx="3744595" cy="2722245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rcRect l="1965" t="10137" r="1174" b="7465"/>
          <a:stretch>
            <a:fillRect/>
          </a:stretch>
        </p:blipFill>
        <p:spPr>
          <a:xfrm>
            <a:off x="4356100" y="4220845"/>
            <a:ext cx="4485640" cy="2294890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4338" name="TextBox 2"/>
          <p:cNvSpPr txBox="1"/>
          <p:nvPr/>
        </p:nvSpPr>
        <p:spPr>
          <a:xfrm>
            <a:off x="714375" y="1643063"/>
            <a:ext cx="7072313" cy="1200150"/>
          </a:xfrm>
          <a:prstGeom prst="rect">
            <a:avLst/>
          </a:prstGeom>
          <a:noFill/>
          <a:ln w="9525">
            <a:noFill/>
          </a:ln>
        </p:spPr>
        <p:txBody>
          <a:bodyPr anchor="t" anchorCtr="0">
            <a:spAutoFit/>
          </a:bodyPr>
          <a:lstStyle/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</a:endParaRPr>
          </a:p>
          <a:p>
            <a:pPr>
              <a:buFontTx/>
            </a:pPr>
            <a:endParaRPr lang="ru-RU" altLang="ru-RU" b="1">
              <a:latin typeface="Calibri" panose="020f0502020204030204" pitchFamily="34" charset="0"/>
              <a:ea typeface="Arial" panose="020b0604020202020204" pitchFamily="34" charset="0"/>
            </a:endParaRPr>
          </a:p>
        </p:txBody>
      </p:sp>
      <p:sp>
        <p:nvSpPr>
          <p:cNvPr id="14339" name="Заголовок 1"/>
          <p:cNvSpPr>
            <a:spLocks noGrp="1"/>
          </p:cNvSpPr>
          <p:nvPr>
            <p:ph type="ctrTitle"/>
          </p:nvPr>
        </p:nvSpPr>
        <p:spPr>
          <a:xfrm>
            <a:off x="1979930" y="476250"/>
            <a:ext cx="6840220" cy="1167130"/>
          </a:xfrm>
        </p:spPr>
        <p:txBody>
          <a:bodyPr vert="horz" wrap="square" lIns="91440" tIns="45720" rIns="91440" bIns="45720" anchor="ctr" anchorCtr="0"/>
          <a:lstStyle/>
          <a:p>
            <a:pPr algn="ctr">
              <a:buClrTx/>
              <a:buSzTx/>
              <a:buFontTx/>
            </a:pPr>
            <a: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Дидактические материалы.</a:t>
            </a:r>
            <a:b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</a:br>
            <a:r>
              <a:rPr lang="ru-RU" altLang="ru-RU" sz="2400" b="1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Уголок ПДД</a:t>
            </a:r>
            <a:endParaRPr lang="ru-RU" altLang="ru-RU" sz="2400" b="1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3195" y="1557020"/>
            <a:ext cx="6725920" cy="3947795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4" name="laser.wav"/>
      </p:stSnd>
    </p:sndAc>
  </p:transition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/>
        <p:txBody>
          <a:bodyPr vert="horz" wrap="square" lIns="91440" tIns="45720" rIns="91440" bIns="45720" anchor="ctr" anchorCtr="0"/>
          <a:lstStyle/>
          <a:p>
            <a:r>
              <a:rPr lang="ru-RU" altLang="ru-RU" sz="3200" b="1">
                <a:latin typeface="Comic Sans MS" panose="030f0702030302020204" pitchFamily="66" charset="0"/>
              </a:rPr>
              <a:t>      </a:t>
            </a:r>
            <a:endParaRPr lang="ru-RU" altLang="ru-RU" sz="2800" b="1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" name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4695" y="3587750"/>
            <a:ext cx="4129405" cy="3097530"/>
          </a:xfrm>
          <a:prstGeom prst="rect">
            <a:avLst/>
          </a:prstGeom>
        </p:spPr>
      </p:pic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360" y="3587750"/>
            <a:ext cx="3967480" cy="2823845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1455" y="548640"/>
            <a:ext cx="3839845" cy="2880360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rotWithShape="0">
          <a:blip r:embed="rId5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2484120" y="980440"/>
            <a:ext cx="558863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en-US" sz="240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Times New Roman" panose="02020603050405020304" charset="0"/>
                <a:cs typeface="Times New Roman" panose="02020603050405020304" charset="0"/>
              </a:rPr>
              <a:t>Итоговая интеллектуальная игра Что?,Где?,Когда? «Знай и соблюдай»</a:t>
            </a:r>
            <a:endParaRPr lang="ru-RU" altLang="en-US" sz="240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65" y="4064635"/>
            <a:ext cx="3029585" cy="2420620"/>
          </a:xfrm>
          <a:prstGeom prst="rect">
            <a:avLst/>
          </a:prstGeom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50" y="1844675"/>
            <a:ext cx="3482975" cy="2185670"/>
          </a:xfrm>
          <a:prstGeom prst="rect">
            <a:avLst/>
          </a:prstGeom>
        </p:spPr>
      </p:pic>
      <p:pic>
        <p:nvPicPr>
          <p:cNvPr id="7" name="Изображение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4420" y="1810385"/>
            <a:ext cx="3621405" cy="2216150"/>
          </a:xfrm>
          <a:prstGeom prst="rect">
            <a:avLst/>
          </a:prstGeom>
        </p:spPr>
      </p:pic>
    </p:spTree>
  </p:cSld>
  <p:clrMapOvr>
    <a:masterClrMapping/>
  </p:clrMapOvr>
  <p:transition spd="slow">
    <p:diamond/>
    <p:sndAc>
      <p:stSnd>
        <p:snd r:embed="rId6" name="laser.wav"/>
      </p:stSnd>
    </p:sndAc>
  </p:transition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Кнопка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Стандартная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>Grizli777</Company>
  <PresentationFormat>On-screen Show (4:3)</PresentationFormat>
  <Paragraphs>19</Paragraphs>
  <Slides>15</Slides>
  <Notes>0</Notes>
  <TotalTime>0</TotalTime>
  <HiddenSlides>0</HiddenSlides>
  <MMClips>2</MMClips>
  <ScaleCrop>0</ScaleCrop>
  <HeadingPairs>
    <vt:vector baseType="variant" size="6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baseType="lpstr" size="20">
      <vt:lpstr>Arial</vt:lpstr>
      <vt:lpstr>Calibri</vt:lpstr>
      <vt:lpstr>Comic Sans MS</vt:lpstr>
      <vt:lpstr>Times New Roman</vt:lpstr>
      <vt:lpstr>Тема Office</vt:lpstr>
      <vt:lpstr> Фото - отчет по проекту «Маленький пешеход - большой путь»</vt:lpstr>
      <vt:lpstr>PowerPoint Presentation</vt:lpstr>
      <vt:lpstr>PowerPoint Presentation</vt:lpstr>
      <vt:lpstr>PowerPoint Presentation</vt:lpstr>
      <vt:lpstr>PowerPoint Presentation</vt:lpstr>
      <vt:lpstr>Тренировочные упражнения на напольном макете жестов регулировщика</vt:lpstr>
      <vt:lpstr>PowerPoint Presentation</vt:lpstr>
      <vt:lpstr>PowerPoint Presentation</vt:lpstr>
      <vt:lpstr>PowerPoint Presentation</vt:lpstr>
      <vt:lpstr>PowerPoint Presentation</vt:lpstr>
      <vt:lpstr>  Участие в региональном чемпионате профессий, компетенция «Дорожное движение».</vt:lpstr>
      <vt:lpstr>  Лепбуки родителейпо пдд.</vt:lpstr>
      <vt:lpstr>Дидактические материалы.Уголок ПДД</vt:lpstr>
      <vt:lpstr>      </vt:lpstr>
      <vt:lpstr>PowerPoint Presentation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Слайд 1</dc:title>
  <dc:creator>User</dc:creator>
  <cp:lastModifiedBy>WPS_1779033158</cp:lastModifiedBy>
  <cp:revision>131</cp:revision>
  <dcterms:created xsi:type="dcterms:W3CDTF">2011-07-13T07:39:00Z</dcterms:created>
  <dcterms:modified xsi:type="dcterms:W3CDTF">2026-09-09T14:46:24Z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ICV">
    <vt:lpwstr>EDC37D848F69495592334AF31A701643_13</vt:lpwstr>
  </property>
  <property fmtid="{D5CDD505-2E9C-101B-9397-08002B2CF9AE}" pid="3" name="KSOProductBuildVer">
    <vt:lpwstr>1049-12.1.0.28485</vt:lpwstr>
  </property>
</Properties>
</file>