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учреждение детский сад №53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Колпинского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района Санкт-Петербурга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Проект «Азбука дорожного движения»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sun9-70.userapi.com/impg/APoOmJ8JSuU_hAxppL9Z6FWo8gW2Ks-w3geEgQ/3Lt6v3yJ6KQ.jpg?size=1280x960&amp;quality=95&amp;sign=e424bc64d473476b5bf8aa1de2f478c4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sun9-70.userapi.com/impg/APoOmJ8JSuU_hAxppL9Z6FWo8gW2Ks-w3geEgQ/3Lt6v3yJ6KQ.jpg?size=1280x960&amp;quality=95&amp;sign=e424bc64d473476b5bf8aa1de2f478c4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D:\Рабочий стол\3Lt6v3yJ6K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16832"/>
            <a:ext cx="5924426" cy="4443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573016"/>
            <a:ext cx="51352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Д/и ««Помоги Мишке перейти дорогу»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3933056"/>
            <a:ext cx="5004048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Педагог предлагает детям вспомнить правила </a:t>
            </a:r>
            <a:r>
              <a:rPr kumimoji="0" lang="ru-RU" sz="17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cs typeface="Times New Roman" pitchFamily="18" charset="0"/>
              </a:rPr>
              <a:t>перехода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через проезжую часть, и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17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cs typeface="Times New Roman" pitchFamily="18" charset="0"/>
              </a:rPr>
              <a:t>помочь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сказочному персонажу собрать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рассыпавшиеся </a:t>
            </a:r>
            <a:r>
              <a:rPr kumimoji="0" lang="ru-RU" sz="17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cs typeface="Times New Roman" pitchFamily="18" charset="0"/>
              </a:rPr>
              <a:t>дорожные знаки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Проговаривая слова «светофор»,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пешеходный </a:t>
            </a:r>
            <a:r>
              <a:rPr kumimoji="0" lang="ru-RU" sz="17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cs typeface="Times New Roman" pitchFamily="18" charset="0"/>
              </a:rPr>
              <a:t>переход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воспитатель показывает детям образцы правильно нарисованных знаков и </a:t>
            </a:r>
            <a:r>
              <a:rPr kumimoji="0" lang="ru-RU" sz="17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cs typeface="Times New Roman" pitchFamily="18" charset="0"/>
              </a:rPr>
              <a:t>помогает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детям в составлении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рассыпавшихся».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Педагог обращает внимание детей на чередование цветов светофора и чередование полос «зебры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D:\Рабочий стол\hpPzJK4US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0"/>
            <a:ext cx="4716016" cy="353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 descr="D:\Рабочий стол\oD56G1AyjG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2070" y="0"/>
            <a:ext cx="4191930" cy="6165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D:\Рабочий стол\6Vxt-ydpeY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0387" y="0"/>
            <a:ext cx="465361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1" name="Picture 5" descr="D:\Рабочий стол\0OqYpfTWhI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1" y="0"/>
            <a:ext cx="4475990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95536" y="3284984"/>
            <a:ext cx="3635896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Д/и «Специальный транспорт»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4134177"/>
            <a:ext cx="4248472" cy="272382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 игры: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 описывает автомобиль, ребенок должен узнать и 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отыскать соответствующую картинку с изображением специального транспорта на игровом поле, а затем протянуть маленькую машинку на ленточке через колечко, которое соответствует телефону экстренной службы.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51520" y="3429000"/>
            <a:ext cx="3205942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Д/и «Дорожная ситуация»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3903345"/>
            <a:ext cx="4860032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уклы идут по тротуару или обочине дороги до пешеходного перехода, обозначенного информационно-указательным знаком «Пешеходный переход», и там переходят проезжую часть.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Второй вариант (для водителей)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Ведущий показывает дорожные знаки: «Светофорное регулирование», «Дети», «Пешеходный переход» (предупреждающие);  «Въезд запрещен», «Подземный переход» (информационно-указательные). Дети объясняют, что обозначает каждый сигнал, разыгрывают дорожные ситуации.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D:\Рабочий стол\bTHpsNO8mKA.jpg"/>
          <p:cNvPicPr>
            <a:picLocks noChangeAspect="1" noChangeArrowheads="1"/>
          </p:cNvPicPr>
          <p:nvPr/>
        </p:nvPicPr>
        <p:blipFill>
          <a:blip r:embed="rId2" cstate="print"/>
          <a:srcRect b="17563"/>
          <a:stretch>
            <a:fillRect/>
          </a:stretch>
        </p:blipFill>
        <p:spPr bwMode="auto">
          <a:xfrm>
            <a:off x="4845115" y="1556792"/>
            <a:ext cx="4298886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D:\Рабочий стол\wIDPMAVjj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0" y="0"/>
            <a:ext cx="4860032" cy="351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4293096"/>
            <a:ext cx="392133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Д/и «Отбуксируй машину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4869160"/>
            <a:ext cx="3995936" cy="17543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Ход игры: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Воспитатель предлагает ребёнку провезти  машинку, прикреплённую на ленточки,  через препятствия в виде колечек, мостика,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тоннеля, не нарушая правил дорожного движения.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3" descr="D:\Рабочий стол\Vc7AcCCjJd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4355976" y="0"/>
            <a:ext cx="4536504" cy="3402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D:\Рабочий стол\Cv1jvejBgSo.jpg"/>
          <p:cNvPicPr>
            <a:picLocks noChangeAspect="1" noChangeArrowheads="1"/>
          </p:cNvPicPr>
          <p:nvPr/>
        </p:nvPicPr>
        <p:blipFill>
          <a:blip r:embed="rId3" cstate="print"/>
          <a:srcRect b="13726"/>
          <a:stretch>
            <a:fillRect/>
          </a:stretch>
        </p:blipFill>
        <p:spPr bwMode="auto">
          <a:xfrm>
            <a:off x="0" y="0"/>
            <a:ext cx="3779912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5" descr="D:\Рабочий стол\Y5xtvJFwON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927476" y="2857499"/>
            <a:ext cx="3429001" cy="4572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547664" y="0"/>
            <a:ext cx="5044458" cy="4308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Д/и «Помоги малышу пристегнуться»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23528" y="476672"/>
            <a:ext cx="3275856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игры: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Воспитатель моделирует,  придуманную им  ситуацию, привлекая к участию в беседе, обсуждении детей. Предлагает послушать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стихотворение и задаёт вопрос: «Какое важное правило нужно знать? Дети отвечают.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355976" y="476672"/>
            <a:ext cx="407367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90775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Вся семья спешит домой,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90775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Сел в машину дверь закрой.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90775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самолёте, в корабле космическом,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90775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Даже в электромобиле электрическом,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90775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Правила везде одни –	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90775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Пристегни скорей ремни!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90775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Все пристегнули ремень безопасности?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90775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Значит, семья избежала опасности!</a:t>
            </a:r>
          </a:p>
        </p:txBody>
      </p:sp>
      <p:pic>
        <p:nvPicPr>
          <p:cNvPr id="7" name="Рисунок 6" descr="D:\Desktop\фото книги\SAM_2429.JPG"/>
          <p:cNvPicPr/>
          <p:nvPr/>
        </p:nvPicPr>
        <p:blipFill>
          <a:blip r:embed="rId2" cstate="print"/>
          <a:srcRect l="25013" t="19658" r="11491" b="28205"/>
          <a:stretch>
            <a:fillRect/>
          </a:stretch>
        </p:blipFill>
        <p:spPr bwMode="auto">
          <a:xfrm>
            <a:off x="5183560" y="3140968"/>
            <a:ext cx="396044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D:\Рабочий стол\cbUqzLpEte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179512" y="2852936"/>
            <a:ext cx="5052053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253</Words>
  <Application>Microsoft Office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Государственное бюджетное дошкольное образовательное учреждение детский сад №53 Колпинского района Санкт-Петербурга   Проект «Азбука дорожного движения»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детский сад №53 Колпинского района Санкт-Петербурга   Проект «Азбука дорожного движения»</dc:title>
  <dc:creator>Денис</dc:creator>
  <cp:lastModifiedBy>Денис</cp:lastModifiedBy>
  <cp:revision>5</cp:revision>
  <dcterms:created xsi:type="dcterms:W3CDTF">2024-09-07T20:38:10Z</dcterms:created>
  <dcterms:modified xsi:type="dcterms:W3CDTF">2024-09-07T21:12:39Z</dcterms:modified>
</cp:coreProperties>
</file>